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4"/>
  </p:sldMasterIdLst>
  <p:notesMasterIdLst>
    <p:notesMasterId r:id="rId16"/>
  </p:notesMasterIdLst>
  <p:sldIdLst>
    <p:sldId id="257" r:id="rId5"/>
    <p:sldId id="258" r:id="rId6"/>
    <p:sldId id="259" r:id="rId7"/>
    <p:sldId id="260" r:id="rId8"/>
    <p:sldId id="271" r:id="rId9"/>
    <p:sldId id="261" r:id="rId10"/>
    <p:sldId id="272" r:id="rId11"/>
    <p:sldId id="273" r:id="rId12"/>
    <p:sldId id="274" r:id="rId13"/>
    <p:sldId id="27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540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A4963-68D0-473B-A97D-5E69E3A0DE69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818F7-C654-43A6-9735-7316B9B4C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8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F4CB-0BCE-4F6C-BB09-D9ADDE6144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4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040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472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49372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3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679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55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618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5747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0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8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4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5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3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9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7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3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1839" y="1454964"/>
            <a:ext cx="3342460" cy="3308840"/>
          </a:xfrm>
        </p:spPr>
        <p:txBody>
          <a:bodyPr>
            <a:normAutofit/>
          </a:bodyPr>
          <a:lstStyle/>
          <a:p>
            <a:r>
              <a:rPr lang="en-US" sz="6000"/>
              <a:t>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1839" y="4763803"/>
            <a:ext cx="3342460" cy="146437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/>
              <a:t>Zackery Rogers, Luis Rojas, Hector Ladero, Akanksha Kukhraniya, Mariam Ahmad</a:t>
            </a:r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r="20486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06EC58C-093C-469B-8D37-435BE0C6F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8604"/>
            <a:ext cx="9144000" cy="4440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FFAE3-41A4-466E-8129-E1C510152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44" y="1374983"/>
            <a:ext cx="1589315" cy="777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A330B-E4B4-418A-85F3-A95F23DA2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737" y="3167317"/>
            <a:ext cx="1760750" cy="719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9E1D3-1839-4FFA-BCBF-3540DFDED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93" y="3167317"/>
            <a:ext cx="1760750" cy="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67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acing Cancer &lt;ul&gt;&lt;li&gt;New Hope in Cancer Treatments &lt;/li&gt;&lt;/ul&gt;&lt;ul&gt;&lt;ul&gt;&lt;li&gt;Surgery to remove tumor &lt;/li&gt;&lt;/ul&gt;&lt;/ul&gt;&lt;ul&gt;&lt;ul&gt;&lt;...">
            <a:extLst>
              <a:ext uri="{FF2B5EF4-FFF2-40B4-BE49-F238E27FC236}">
                <a16:creationId xmlns:a16="http://schemas.microsoft.com/office/drawing/2014/main" id="{C4B97134-ED4B-4848-B3FB-ABD3F50B27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" r="51"/>
          <a:stretch/>
        </p:blipFill>
        <p:spPr bwMode="auto">
          <a:xfrm>
            <a:off x="1719469" y="1056911"/>
            <a:ext cx="8345658" cy="529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6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FADFC-675D-4B60-8295-792F15EF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			    </a:t>
            </a:r>
            <a:r>
              <a:rPr lang="en-US" b="1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9547-0DB2-495D-A685-ED4CCCF9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b="1"/>
              <a:t>The last 50 years has seen a better understanding of the causes and treatments of cancer. Hence, the stigma, early detection and technology has improved the prognosis of cancer patients to unprecedented level. </a:t>
            </a:r>
          </a:p>
        </p:txBody>
      </p:sp>
    </p:spTree>
    <p:extLst>
      <p:ext uri="{BB962C8B-B14F-4D97-AF65-F5344CB8AC3E}">
        <p14:creationId xmlns:p14="http://schemas.microsoft.com/office/powerpoint/2010/main" val="15093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47C0-AAEA-463A-B47D-AB7FB3FB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Cancer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8569-7F95-492C-8D9A-CE52EC3B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1.3 million new diagnoses cases every year </a:t>
            </a:r>
          </a:p>
          <a:p>
            <a:r>
              <a:rPr lang="en-US" sz="3600" b="1" dirty="0"/>
              <a:t>1 in 4 deaths from cancer</a:t>
            </a:r>
          </a:p>
          <a:p>
            <a:r>
              <a:rPr lang="en-US" sz="3600" b="1" dirty="0"/>
              <a:t>Early detection/Improvements in technology have improved prognosis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572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B041B-1046-4C6F-8C45-06BD61776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" r="1" b="4879"/>
          <a:stretch/>
        </p:blipFill>
        <p:spPr>
          <a:xfrm>
            <a:off x="646532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170" name="Picture 2" descr="10 Facts About Cancer Cells">
            <a:extLst>
              <a:ext uri="{FF2B5EF4-FFF2-40B4-BE49-F238E27FC236}">
                <a16:creationId xmlns:a16="http://schemas.microsoft.com/office/drawing/2014/main" id="{A4BD52B4-6D6D-4D8E-ABA8-F629C7D975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394" y="2405575"/>
            <a:ext cx="3188074" cy="30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19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6337337B-F607-4CD7-9150-78C0EC8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CDC SEER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DB5ED3-2038-4003-9C79-392EC7DBB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4">
            <a:extLst>
              <a:ext uri="{FF2B5EF4-FFF2-40B4-BE49-F238E27FC236}">
                <a16:creationId xmlns:a16="http://schemas.microsoft.com/office/drawing/2014/main" id="{60066950-B73B-4359-B169-435F774D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7A07ECF-6E5F-4E9C-8EFB-30AD6A2C7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253" y="1146764"/>
            <a:ext cx="5307644" cy="451606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SEER Software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CC86F1E-8E2D-4B0B-BB05-41E8E936C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D6B1D7-9BC7-4414-883E-60B73AEAC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907724"/>
            <a:ext cx="6275584" cy="304774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17032E1-F713-4277-8987-175EB5959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27368"/>
            <a:ext cx="9478540" cy="46032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705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9ED5F7-8269-4F20-B77F-70D4AA7A9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873202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048115-FB05-483C-96D8-BA796EC6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5" y="1456229"/>
            <a:ext cx="8111573" cy="39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ED5F7-8269-4F20-B77F-70D4AA7A9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873202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4768C04-1D03-4DE2-8C40-E72C1EAD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5" y="1456229"/>
            <a:ext cx="8111573" cy="39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98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11489</TotalTime>
  <Words>87</Words>
  <Application>Microsoft Office PowerPoint</Application>
  <PresentationFormat>Widescreen</PresentationFormat>
  <Paragraphs>11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Cancer</vt:lpstr>
      <vt:lpstr>       Introduction</vt:lpstr>
      <vt:lpstr>Cancer Statistics</vt:lpstr>
      <vt:lpstr>PowerPoint Presentation</vt:lpstr>
      <vt:lpstr>CDC SEER Data</vt:lpstr>
      <vt:lpstr>SEER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Statistics</dc:title>
  <dc:creator>Mariam Ahmad</dc:creator>
  <cp:lastModifiedBy>Mariam Ahmad</cp:lastModifiedBy>
  <cp:revision>32</cp:revision>
  <dcterms:created xsi:type="dcterms:W3CDTF">2021-06-03T01:06:01Z</dcterms:created>
  <dcterms:modified xsi:type="dcterms:W3CDTF">2021-06-11T00:39:02Z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